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61" r:id="rId5"/>
    <p:sldId id="258" r:id="rId6"/>
    <p:sldId id="267" r:id="rId7"/>
    <p:sldId id="268" r:id="rId8"/>
    <p:sldId id="262" r:id="rId9"/>
    <p:sldId id="263" r:id="rId10"/>
    <p:sldId id="264" r:id="rId11"/>
    <p:sldId id="265" r:id="rId12"/>
    <p:sldId id="269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AE99E-4AC5-415D-AEB8-F69887A0CB03}" type="datetimeFigureOut">
              <a:rPr lang="tr-TR" smtClean="0"/>
              <a:t>16.03.2018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45815-2D5C-46F4-9E9E-7D2C3F5488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4843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5815-2D5C-46F4-9E9E-7D2C3F54881C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5072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5815-2D5C-46F4-9E9E-7D2C3F54881C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157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5815-2D5C-46F4-9E9E-7D2C3F54881C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1540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5815-2D5C-46F4-9E9E-7D2C3F54881C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2603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3389E8F-0FBA-4A45-BB50-9B50A09DFA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6193BAA-FC56-437E-9650-C53141462C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2AB7E86-BFE3-4D7D-9922-337607343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40C5-035D-4A38-BC5F-69CF37E78A69}" type="datetimeFigureOut">
              <a:rPr lang="tr-TR" smtClean="0"/>
              <a:t>16.03.2018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295461B-8F77-4AC2-95CE-205DD40A4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7D2F736-6FC9-43FB-B861-121248243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B95C-429F-454E-B0CF-AACBBF728E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8982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C1B0F58-7B57-4F3C-9C74-F4054E975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941D4BA-48DE-431A-B2EE-D1A788A780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251588B-53C7-4AE2-854C-0DA6D9028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40C5-035D-4A38-BC5F-69CF37E78A69}" type="datetimeFigureOut">
              <a:rPr lang="tr-TR" smtClean="0"/>
              <a:t>16.03.2018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5FA2408-AE52-4EB9-AA8F-7F3AE7BE3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66361AA-7832-4DE1-805B-B8B46C292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B95C-429F-454E-B0CF-AACBBF728E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6075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B1A240F-B465-4DEA-8B34-40689B5022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6D1A00C-B101-44DE-8FFC-374997ACE2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BCE315B-BAFF-467A-A8F0-2AAF812E0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40C5-035D-4A38-BC5F-69CF37E78A69}" type="datetimeFigureOut">
              <a:rPr lang="tr-TR" smtClean="0"/>
              <a:t>16.03.2018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AD2E6B5-6E44-4578-9F84-60536DB53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1C17E72-8538-4055-9A8B-C52053085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B95C-429F-454E-B0CF-AACBBF728E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9695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76EE79E-DF87-4346-9ECC-2B3401BB8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E38821F-58A1-4972-AF8D-76E5F5F03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728437C-2205-44E0-8DDB-D4026B70E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40C5-035D-4A38-BC5F-69CF37E78A69}" type="datetimeFigureOut">
              <a:rPr lang="tr-TR" smtClean="0"/>
              <a:t>16.03.2018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6B72CF2-EFC5-4D17-B466-124DC7377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9992202-C92C-4C06-BBB2-9E8C3663A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B95C-429F-454E-B0CF-AACBBF728E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982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E71EDCB-6498-4FE1-A2BB-2B0C68FA5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3F81B6C-2B7F-416A-8D4C-7CA851CBA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3147BA7-161B-430E-98EB-331E9A9C7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40C5-035D-4A38-BC5F-69CF37E78A69}" type="datetimeFigureOut">
              <a:rPr lang="tr-TR" smtClean="0"/>
              <a:t>16.03.2018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1F1DA77-D118-4829-89A9-2ED7BF2E7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A4B03E7-5844-41FA-ADBE-338D7C0DD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B95C-429F-454E-B0CF-AACBBF728E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0949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0470CFA-E126-409B-8D04-B22E18892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A4BF9F8-301F-41FA-90E4-DCA5489A9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F91463D-6BE8-4673-8ABA-BCBAF989C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F3E9A68-996C-4157-92D5-642C9CF58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40C5-035D-4A38-BC5F-69CF37E78A69}" type="datetimeFigureOut">
              <a:rPr lang="tr-TR" smtClean="0"/>
              <a:t>16.03.2018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EEFA82C-F5A0-446A-8720-74929D90D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CD347D4-09FA-4845-8E4B-F3C296348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B95C-429F-454E-B0CF-AACBBF728E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884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133180B-231B-411E-BA53-8BA035D3E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65FAC0B-9EC8-41DF-A4D1-05118EEA1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F2CF247-A4F6-4757-B38C-36C54AC38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008A4B0-B6F8-431D-AD12-0DC86844A5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C6B8BB9-3B18-437D-9EB1-B511BB8E04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A32E891-8FF7-49F7-A327-D350F600B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40C5-035D-4A38-BC5F-69CF37E78A69}" type="datetimeFigureOut">
              <a:rPr lang="tr-TR" smtClean="0"/>
              <a:t>16.03.2018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7325618-1B82-411D-BF60-821FE70E6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84343402-3746-43E6-8395-75F1FC87F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B95C-429F-454E-B0CF-AACBBF728E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502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B913495-83A2-4F4C-96B3-E4EA694A2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FE42610-3C25-4871-A1B1-D5BE482F9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40C5-035D-4A38-BC5F-69CF37E78A69}" type="datetimeFigureOut">
              <a:rPr lang="tr-TR" smtClean="0"/>
              <a:t>16.03.2018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A7F378C-438C-4524-B0AA-75FD0A567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B9F6AA0-1B48-4F2F-AAF5-ADE2BFE8D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B95C-429F-454E-B0CF-AACBBF728E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393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41C909A-AA64-4E65-B949-7F1055C8E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40C5-035D-4A38-BC5F-69CF37E78A69}" type="datetimeFigureOut">
              <a:rPr lang="tr-TR" smtClean="0"/>
              <a:t>16.03.2018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F204537-C7F3-477A-A4C2-175A7565E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ADA0926-A79A-4822-95CE-9AAE1A5BD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B95C-429F-454E-B0CF-AACBBF728E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957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6E15E10-0C33-40BA-B383-72CFD8B64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074CAE5-6C52-4161-B8A3-62FDBA216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E65E0C8-5FC7-48D5-B8D8-B49CFAB2C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270D83A-4C41-4A86-BE4A-946F6CC51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40C5-035D-4A38-BC5F-69CF37E78A69}" type="datetimeFigureOut">
              <a:rPr lang="tr-TR" smtClean="0"/>
              <a:t>16.03.2018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9F8D5BB-DC01-4A21-91A2-33D6ECD3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FE4A334-73E7-48D8-9AC6-970E4023A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B95C-429F-454E-B0CF-AACBBF728E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8329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E266825-1F33-4454-AB37-CFFB7AAC6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62A87790-112B-436B-B4E4-0DF4A2FB57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FA91D17-9887-406B-B8F6-15417232F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1F2FB90-D5A9-4F1B-9A54-4943940D2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40C5-035D-4A38-BC5F-69CF37E78A69}" type="datetimeFigureOut">
              <a:rPr lang="tr-TR" smtClean="0"/>
              <a:t>16.03.2018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9384B9C-33FA-4DB1-A340-279442A57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829A2CF-C361-40CF-908F-44A7F536D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B95C-429F-454E-B0CF-AACBBF728E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5496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D61AF60-FC86-49D7-8A5C-65E7F3FAC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A3CE42F-C244-48F8-B1E8-80CD2F53F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8878727-BDDD-4B39-A0E9-B203429EC7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F40C5-035D-4A38-BC5F-69CF37E78A69}" type="datetimeFigureOut">
              <a:rPr lang="tr-TR" smtClean="0"/>
              <a:t>16.03.2018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5520D6A-4521-4C57-942C-EBDE1CAAB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499B644-599D-4C02-8A67-599247864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5B95C-429F-454E-B0CF-AACBBF728E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322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cid:a16463d0-8eee-4e2b-b405-0be9fa52bffd@eurprd09.prod.outlook.com" TargetMode="External"/><Relationship Id="rId7" Type="http://schemas.openxmlformats.org/officeDocument/2006/relationships/image" Target="cid:8f5d7b2d-b2d2-44a2-b767-cc677c16a47b@eurprd09.prod.outlook.com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cid:733228f0-89dd-41dc-988c-5683b1cba3f3@eurprd09.prod.outlook.com" TargetMode="External"/><Relationship Id="rId5" Type="http://schemas.openxmlformats.org/officeDocument/2006/relationships/image" Target="cid:e9fb7498-b5c1-49e8-b989-ef9b115439b8@eurprd09.prod.outlook.com" TargetMode="External"/><Relationship Id="rId10" Type="http://schemas.openxmlformats.org/officeDocument/2006/relationships/image" Target="../media/image44.jpeg"/><Relationship Id="rId4" Type="http://schemas.openxmlformats.org/officeDocument/2006/relationships/image" Target="../media/image41.jpeg"/><Relationship Id="rId9" Type="http://schemas.openxmlformats.org/officeDocument/2006/relationships/image" Target="cid:cf90cc05-be94-4c29-8622-87b8e9ca71f7@eurprd09.prod.outlook.com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10" Type="http://schemas.openxmlformats.org/officeDocument/2006/relationships/image" Target="../media/image23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3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cid:100a57b0-9473-4739-8a69-05f8d5da19fb@eurprd09.prod.outlook.com" TargetMode="External"/><Relationship Id="rId13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12" Type="http://schemas.openxmlformats.org/officeDocument/2006/relationships/image" Target="cid:a302f4f2-2a26-4e47-a3eb-7ec07b9415a9@eurprd09.prod.outlook.com" TargetMode="External"/><Relationship Id="rId2" Type="http://schemas.openxmlformats.org/officeDocument/2006/relationships/notesSlide" Target="../notesSlides/notesSlide4.xml"/><Relationship Id="rId16" Type="http://schemas.openxmlformats.org/officeDocument/2006/relationships/image" Target="cid:ab0918aa-5fc3-41b5-ba9c-679e2a8e4676@eurprd09.prod.outlook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cid:2cb29da7-110d-46fa-a32c-1aea40faad82@eurprd09.prod.outlook.com" TargetMode="External"/><Relationship Id="rId11" Type="http://schemas.openxmlformats.org/officeDocument/2006/relationships/image" Target="../media/image37.jpeg"/><Relationship Id="rId5" Type="http://schemas.openxmlformats.org/officeDocument/2006/relationships/image" Target="../media/image34.jpeg"/><Relationship Id="rId15" Type="http://schemas.openxmlformats.org/officeDocument/2006/relationships/image" Target="../media/image39.jpeg"/><Relationship Id="rId10" Type="http://schemas.openxmlformats.org/officeDocument/2006/relationships/image" Target="cid:c996edab-9487-4e00-9dab-1b3183769740@eurprd09.prod.outlook.com" TargetMode="External"/><Relationship Id="rId4" Type="http://schemas.openxmlformats.org/officeDocument/2006/relationships/image" Target="cid:19a7e65d-f87e-43ee-8cb3-96d190ebf8ad@eurprd09.prod.outlook.com" TargetMode="External"/><Relationship Id="rId9" Type="http://schemas.openxmlformats.org/officeDocument/2006/relationships/image" Target="../media/image36.jpeg"/><Relationship Id="rId14" Type="http://schemas.openxmlformats.org/officeDocument/2006/relationships/image" Target="cid:c753c78a-7e8c-49ea-a30f-923abc078386@eurprd09.prod.outlook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5E1257EA-B14A-4C1D-B89B-E9B9051AA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80" y="914400"/>
            <a:ext cx="10113216" cy="403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58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cid:a16463d0-8eee-4e2b-b405-0be9fa52bffd@eurprd09.prod.outlook.com">
            <a:extLst>
              <a:ext uri="{FF2B5EF4-FFF2-40B4-BE49-F238E27FC236}">
                <a16:creationId xmlns:a16="http://schemas.microsoft.com/office/drawing/2014/main" id="{22BDC90F-E6F9-4C7C-AA5B-A30D8A5AD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71" y="805981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id:e9fb7498-b5c1-49e8-b989-ef9b115439b8@eurprd09.prod.outlook.com">
            <a:extLst>
              <a:ext uri="{FF2B5EF4-FFF2-40B4-BE49-F238E27FC236}">
                <a16:creationId xmlns:a16="http://schemas.microsoft.com/office/drawing/2014/main" id="{2E148256-49EE-45EB-BF33-1C4E27089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418" y="798285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 descr="cid:8f5d7b2d-b2d2-44a2-b767-cc677c16a47b@eurprd09.prod.outlook.com">
            <a:extLst>
              <a:ext uri="{FF2B5EF4-FFF2-40B4-BE49-F238E27FC236}">
                <a16:creationId xmlns:a16="http://schemas.microsoft.com/office/drawing/2014/main" id="{74C6FF61-A404-4454-B14B-853C80E02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265" y="798285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cid:cf90cc05-be94-4c29-8622-87b8e9ca71f7@eurprd09.prod.outlook.com">
            <a:extLst>
              <a:ext uri="{FF2B5EF4-FFF2-40B4-BE49-F238E27FC236}">
                <a16:creationId xmlns:a16="http://schemas.microsoft.com/office/drawing/2014/main" id="{A9EF79B8-7FFB-4F29-8D2B-E3D7CD5EC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27" y="3773716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cid:733228f0-89dd-41dc-988c-5683b1cba3f3@eurprd09.prod.outlook.com">
            <a:extLst>
              <a:ext uri="{FF2B5EF4-FFF2-40B4-BE49-F238E27FC236}">
                <a16:creationId xmlns:a16="http://schemas.microsoft.com/office/drawing/2014/main" id="{6CA1CD68-D44C-4D4B-B0F2-3CB4A271F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418" y="3773716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3">
            <a:extLst>
              <a:ext uri="{FF2B5EF4-FFF2-40B4-BE49-F238E27FC236}">
                <a16:creationId xmlns:a16="http://schemas.microsoft.com/office/drawing/2014/main" id="{D36CE8E9-4091-4BF6-A272-A4D66BFE2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680" y="99927"/>
            <a:ext cx="65414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sz="2000" dirty="0"/>
              <a:t>ÜRETİMLERİMİZ</a:t>
            </a:r>
          </a:p>
        </p:txBody>
      </p:sp>
    </p:spTree>
    <p:extLst>
      <p:ext uri="{BB962C8B-B14F-4D97-AF65-F5344CB8AC3E}">
        <p14:creationId xmlns:p14="http://schemas.microsoft.com/office/powerpoint/2010/main" val="1368338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D460AEDB-2A92-402B-8FAB-FB07AECEC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52" y="950976"/>
            <a:ext cx="9846091" cy="5437632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1DFC6506-E1B8-46C2-8AEC-C4C6EAA18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680" y="38373"/>
            <a:ext cx="65414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sz="2800" dirty="0"/>
              <a:t>TEKNİK ÖZELLİKLER</a:t>
            </a:r>
          </a:p>
        </p:txBody>
      </p:sp>
    </p:spTree>
    <p:extLst>
      <p:ext uri="{BB962C8B-B14F-4D97-AF65-F5344CB8AC3E}">
        <p14:creationId xmlns:p14="http://schemas.microsoft.com/office/powerpoint/2010/main" val="1579567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31BE30CD-CBDA-4F3C-B379-9993CE22B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30" y="1285234"/>
            <a:ext cx="10039689" cy="5164334"/>
          </a:xfrm>
          <a:prstGeom prst="rect">
            <a:avLst/>
          </a:prstGeom>
        </p:spPr>
      </p:pic>
      <p:sp>
        <p:nvSpPr>
          <p:cNvPr id="7" name="Rectangle 23">
            <a:extLst>
              <a:ext uri="{FF2B5EF4-FFF2-40B4-BE49-F238E27FC236}">
                <a16:creationId xmlns:a16="http://schemas.microsoft.com/office/drawing/2014/main" id="{83521CDF-1E28-4EE0-A23D-49D97E9C5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680" y="38373"/>
            <a:ext cx="65414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sz="2800" dirty="0"/>
              <a:t>TEKNİK ÖZELLİKLER</a:t>
            </a:r>
          </a:p>
        </p:txBody>
      </p:sp>
    </p:spTree>
    <p:extLst>
      <p:ext uri="{BB962C8B-B14F-4D97-AF65-F5344CB8AC3E}">
        <p14:creationId xmlns:p14="http://schemas.microsoft.com/office/powerpoint/2010/main" val="880654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37035B8-B864-4841-9303-19B38FA64A90}"/>
              </a:ext>
            </a:extLst>
          </p:cNvPr>
          <p:cNvSpPr txBox="1"/>
          <p:nvPr/>
        </p:nvSpPr>
        <p:spPr>
          <a:xfrm flipH="1">
            <a:off x="2588455" y="365758"/>
            <a:ext cx="5922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/>
              <a:t>ÖZEL KESİMLİ ÜRÜNLER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BD3659CC-E4A6-4C57-8283-1F587030A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" y="881492"/>
            <a:ext cx="4570242" cy="3048351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84F4185B-06BB-4E50-B59A-08C435649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867" y="3860801"/>
            <a:ext cx="4823079" cy="2890930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354C552D-4C76-4E84-ACD8-849254352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867" y="1081162"/>
            <a:ext cx="4570242" cy="3048351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83484E06-C850-4104-8B15-3622831846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14" y="4012349"/>
            <a:ext cx="3880113" cy="25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96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37035B8-B864-4841-9303-19B38FA64A90}"/>
              </a:ext>
            </a:extLst>
          </p:cNvPr>
          <p:cNvSpPr txBox="1"/>
          <p:nvPr/>
        </p:nvSpPr>
        <p:spPr>
          <a:xfrm flipH="1">
            <a:off x="2588455" y="365758"/>
            <a:ext cx="5922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/>
              <a:t>ÖZEL KESİMLİ ÜRÜNLER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B91D56D4-06B9-4F21-865B-EECAEDD06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900" y="1069145"/>
            <a:ext cx="3791117" cy="2538694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83484E06-C850-4104-8B15-362283184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90" y="3906424"/>
            <a:ext cx="3880113" cy="2585818"/>
          </a:xfrm>
          <a:prstGeom prst="rect">
            <a:avLst/>
          </a:prstGeom>
        </p:spPr>
      </p:pic>
      <p:pic>
        <p:nvPicPr>
          <p:cNvPr id="24" name="Resim 23">
            <a:extLst>
              <a:ext uri="{FF2B5EF4-FFF2-40B4-BE49-F238E27FC236}">
                <a16:creationId xmlns:a16="http://schemas.microsoft.com/office/drawing/2014/main" id="{AED8F4C2-A61F-4D39-9CF1-B107A274F4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25" y="950533"/>
            <a:ext cx="4570242" cy="3048351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1DA34ECB-7C9B-4CD7-A976-0AB48E229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401" y="3912404"/>
            <a:ext cx="4009879" cy="267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04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37035B8-B864-4841-9303-19B38FA64A90}"/>
              </a:ext>
            </a:extLst>
          </p:cNvPr>
          <p:cNvSpPr txBox="1"/>
          <p:nvPr/>
        </p:nvSpPr>
        <p:spPr>
          <a:xfrm flipH="1">
            <a:off x="2588455" y="365758"/>
            <a:ext cx="5922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/>
              <a:t>ÖZEL KESİMLİ ÜRÜNLER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C58F487-4E70-4803-AE82-B3627FD54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34" y="1048104"/>
            <a:ext cx="4570242" cy="304835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ECB446C1-3E14-4635-B658-30885FE27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7" y="4194026"/>
            <a:ext cx="3614987" cy="242075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AA8F01A5-86A9-4F81-AD60-2C07EB604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576" y="1176395"/>
            <a:ext cx="4092644" cy="2740609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A18F61C2-D8C0-4EAE-962D-52DC2DBE8A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576" y="4031887"/>
            <a:ext cx="3938952" cy="263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32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F8099433-E9E4-471E-AA3A-940BC1F37ABB}"/>
              </a:ext>
            </a:extLst>
          </p:cNvPr>
          <p:cNvSpPr txBox="1"/>
          <p:nvPr/>
        </p:nvSpPr>
        <p:spPr>
          <a:xfrm>
            <a:off x="2968283" y="196948"/>
            <a:ext cx="5641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/>
              <a:t>OTOMOTİV LOJİSTİĞİ ÖZEL ÜRÜNLER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81F7FEBF-242A-4442-8ED0-13518A619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088" y="4083089"/>
            <a:ext cx="5583277" cy="2559002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A3A74EC5-66DB-42A4-A82D-964CF2F7F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974" y="1108276"/>
            <a:ext cx="3481086" cy="2320724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9C8AAF5A-8508-4924-BD2B-00ECF5DEC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2" y="4026478"/>
            <a:ext cx="3438119" cy="2634574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3E70D349-0B1C-4659-9AB1-CA89520E0D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47" y="602003"/>
            <a:ext cx="3958882" cy="348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88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F8099433-E9E4-471E-AA3A-940BC1F37ABB}"/>
              </a:ext>
            </a:extLst>
          </p:cNvPr>
          <p:cNvSpPr txBox="1"/>
          <p:nvPr/>
        </p:nvSpPr>
        <p:spPr>
          <a:xfrm>
            <a:off x="2968283" y="196948"/>
            <a:ext cx="5641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/>
              <a:t>OTOMOTİV LOJİSTİĞİ ÖZEL ÜRÜNLER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C57A1C0-05F8-4DC2-B0AC-6FC380129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42" y="617946"/>
            <a:ext cx="2857500" cy="2251863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33A25FAB-8B6E-469E-A342-F8B31488F5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7" y="2393481"/>
            <a:ext cx="2968251" cy="2441387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F02A46A2-8D65-466E-A91C-85119D70C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937" y="616168"/>
            <a:ext cx="2751024" cy="1880753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390C45A1-6FD8-4BAC-8B4E-8EEAA97AC2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7" y="4719422"/>
            <a:ext cx="2773755" cy="194163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A4625AEC-0370-4191-ADA5-5B8529A06D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587" y="612880"/>
            <a:ext cx="2857500" cy="190500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E8DB7755-4B28-4806-89C8-574166AABA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238" y="2869809"/>
            <a:ext cx="2842379" cy="1878729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3DE16A53-6692-4400-95CA-15BDDB6B2E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1" y="4670034"/>
            <a:ext cx="2951158" cy="1991018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D74AC79B-7DB2-448E-9602-A65FBAC09C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786" y="2869809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3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F8099433-E9E4-471E-AA3A-940BC1F37ABB}"/>
              </a:ext>
            </a:extLst>
          </p:cNvPr>
          <p:cNvSpPr txBox="1"/>
          <p:nvPr/>
        </p:nvSpPr>
        <p:spPr>
          <a:xfrm>
            <a:off x="2968282" y="192594"/>
            <a:ext cx="7666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/>
              <a:t>ENDÜSTRİYEL TAŞIMA VE PALETLEME SİSTEMLERİ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B86F271-3291-4F65-BEFC-0E8BE3F4D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944" y="3062348"/>
            <a:ext cx="3001044" cy="224815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828EEBB7-01B2-48F3-9AC9-493CBBCBA3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27" y="3370390"/>
            <a:ext cx="2248151" cy="2248151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FEFCE9F-3CB4-464E-B853-7FA9113B38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389" y="611034"/>
            <a:ext cx="2872637" cy="2248151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9C406CDF-149F-4755-8C32-D56870D485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27" y="632647"/>
            <a:ext cx="2606552" cy="224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96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56BE23B-EF6B-4B0E-A90C-7D788695D02F}"/>
              </a:ext>
            </a:extLst>
          </p:cNvPr>
          <p:cNvSpPr txBox="1"/>
          <p:nvPr/>
        </p:nvSpPr>
        <p:spPr>
          <a:xfrm>
            <a:off x="1800216" y="80575"/>
            <a:ext cx="7666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/>
              <a:t>KARTON KOLİ VE SEPERATÖR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40617BC-40C5-4892-8F35-A14C965EC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2" y="558354"/>
            <a:ext cx="3586394" cy="2703276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4846131E-7674-497F-AC03-706201986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4" y="3596370"/>
            <a:ext cx="3586393" cy="2703276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24F6DF60-1C01-4D82-BB3C-114C84760D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482" y="3596369"/>
            <a:ext cx="3560298" cy="2609919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EC97B496-B9EC-44A0-9F5F-BB10AC370E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856" y="558354"/>
            <a:ext cx="3560298" cy="270327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0D70FC32-76BA-49BE-8FDB-E6F6CDA13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335" y="3600291"/>
            <a:ext cx="3575941" cy="2695433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FF50D56C-9C12-4135-9261-A53C96688B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83" y="558354"/>
            <a:ext cx="3560298" cy="270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60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cid:19a7e65d-f87e-43ee-8cb3-96d190ebf8ad@eurprd09.prod.outlook.com">
            <a:extLst>
              <a:ext uri="{FF2B5EF4-FFF2-40B4-BE49-F238E27FC236}">
                <a16:creationId xmlns:a16="http://schemas.microsoft.com/office/drawing/2014/main" id="{4102D8CD-1842-4330-9666-05389CF73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1" y="957237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id:2cb29da7-110d-46fa-a32c-1aea40faad82@eurprd09.prod.outlook.com">
            <a:extLst>
              <a:ext uri="{FF2B5EF4-FFF2-40B4-BE49-F238E27FC236}">
                <a16:creationId xmlns:a16="http://schemas.microsoft.com/office/drawing/2014/main" id="{FCF801BC-51FF-43B7-8D03-2CEE56428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979" y="3351311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id:100a57b0-9473-4739-8a69-05f8d5da19fb@eurprd09.prod.outlook.com">
            <a:extLst>
              <a:ext uri="{FF2B5EF4-FFF2-40B4-BE49-F238E27FC236}">
                <a16:creationId xmlns:a16="http://schemas.microsoft.com/office/drawing/2014/main" id="{DF3BB956-3A67-4A71-8470-12E69DAC2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853" y="979587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3">
            <a:extLst>
              <a:ext uri="{FF2B5EF4-FFF2-40B4-BE49-F238E27FC236}">
                <a16:creationId xmlns:a16="http://schemas.microsoft.com/office/drawing/2014/main" id="{76F4DB55-FB41-4362-BC45-19CD3BD62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680" y="99927"/>
            <a:ext cx="65414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sz="2000" dirty="0"/>
              <a:t>ÜRETİMLERİMİZ</a:t>
            </a:r>
          </a:p>
        </p:txBody>
      </p:sp>
      <p:sp>
        <p:nvSpPr>
          <p:cNvPr id="3" name="Rectangle 24">
            <a:extLst>
              <a:ext uri="{FF2B5EF4-FFF2-40B4-BE49-F238E27FC236}">
                <a16:creationId xmlns:a16="http://schemas.microsoft.com/office/drawing/2014/main" id="{F3CB3E6A-A89C-40A9-86CA-E7DA21C1B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tr-TR" altLang="tr-T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kumimoji="0" lang="tr-TR" altLang="tr-T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tr-TR" altLang="tr-T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9510349D-832B-4D78-90A4-59EF34A54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86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tr-TR" altLang="tr-T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kumimoji="0" lang="tr-TR" altLang="tr-T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tr-TR" altLang="tr-T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9311EFDD-DB22-402D-8E3E-F469547D1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229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tr-TR" altLang="tr-T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kumimoji="0" lang="tr-TR" altLang="tr-T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tr-TR" altLang="tr-T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7408B91D-571F-4CBF-A59D-0AF48900A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972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tr-TR" altLang="tr-T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kumimoji="0" lang="tr-TR" altLang="tr-T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tr-TR" altLang="tr-T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8">
            <a:extLst>
              <a:ext uri="{FF2B5EF4-FFF2-40B4-BE49-F238E27FC236}">
                <a16:creationId xmlns:a16="http://schemas.microsoft.com/office/drawing/2014/main" id="{7CA36623-482E-4A55-BD6B-A55659AB2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tr-TR" altLang="tr-T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kumimoji="0" lang="tr-TR" altLang="tr-T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tr-TR" altLang="tr-T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8B217EC4-6716-4A38-B5F3-9340A52F1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459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tr-TR" altLang="tr-T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kumimoji="0" lang="tr-TR" altLang="tr-T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tr-TR" altLang="tr-T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162A4D37-D939-476F-BBA3-31036B09A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20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tr-TR" altLang="tr-T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kumimoji="0" lang="tr-TR" altLang="tr-T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tr-TR" altLang="tr-T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31">
            <a:extLst>
              <a:ext uri="{FF2B5EF4-FFF2-40B4-BE49-F238E27FC236}">
                <a16:creationId xmlns:a16="http://schemas.microsoft.com/office/drawing/2014/main" id="{75A53FD6-FE76-4F59-96B0-FC7D5D921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945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tr-TR" altLang="tr-T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kumimoji="0" lang="tr-TR" altLang="tr-T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tr-TR" altLang="tr-T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32">
            <a:extLst>
              <a:ext uri="{FF2B5EF4-FFF2-40B4-BE49-F238E27FC236}">
                <a16:creationId xmlns:a16="http://schemas.microsoft.com/office/drawing/2014/main" id="{D982F123-C5C6-4AF5-9CE8-6AD00A54E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688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tr-TR" altLang="tr-T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kumimoji="0" lang="tr-TR" altLang="tr-T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tr-TR" altLang="tr-T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33">
            <a:extLst>
              <a:ext uri="{FF2B5EF4-FFF2-40B4-BE49-F238E27FC236}">
                <a16:creationId xmlns:a16="http://schemas.microsoft.com/office/drawing/2014/main" id="{AFD06C82-09F2-4DEC-9E3C-A0C08689A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tr-TR" altLang="tr-T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kumimoji="0" lang="tr-TR" altLang="tr-T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tr-TR" altLang="tr-T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34">
            <a:extLst>
              <a:ext uri="{FF2B5EF4-FFF2-40B4-BE49-F238E27FC236}">
                <a16:creationId xmlns:a16="http://schemas.microsoft.com/office/drawing/2014/main" id="{BBCE122B-C1CE-4B3F-A216-8AC4A5D95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175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tr-TR" altLang="tr-T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kumimoji="0" lang="tr-TR" altLang="tr-T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tr-TR" altLang="tr-T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35">
            <a:extLst>
              <a:ext uri="{FF2B5EF4-FFF2-40B4-BE49-F238E27FC236}">
                <a16:creationId xmlns:a16="http://schemas.microsoft.com/office/drawing/2014/main" id="{6555FAAF-86C2-4006-BD61-B17CEE32B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918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tr-TR" altLang="tr-T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kumimoji="0" lang="tr-TR" altLang="tr-T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tr-TR" altLang="tr-T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36">
            <a:extLst>
              <a:ext uri="{FF2B5EF4-FFF2-40B4-BE49-F238E27FC236}">
                <a16:creationId xmlns:a16="http://schemas.microsoft.com/office/drawing/2014/main" id="{F3945CF6-6A22-493C-8CC5-EE03CD294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661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tr-TR" altLang="tr-T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kumimoji="0" lang="tr-TR" altLang="tr-T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tr-TR" altLang="tr-T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37">
            <a:extLst>
              <a:ext uri="{FF2B5EF4-FFF2-40B4-BE49-F238E27FC236}">
                <a16:creationId xmlns:a16="http://schemas.microsoft.com/office/drawing/2014/main" id="{DAE02BFA-0E7B-455D-AED3-1B352FDD0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404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tr-TR" altLang="tr-T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kumimoji="0" lang="tr-TR" altLang="tr-T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tr-TR" altLang="tr-T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38">
            <a:extLst>
              <a:ext uri="{FF2B5EF4-FFF2-40B4-BE49-F238E27FC236}">
                <a16:creationId xmlns:a16="http://schemas.microsoft.com/office/drawing/2014/main" id="{F9139E69-9BA5-47D3-8F8C-FB656CBE0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148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tr-TR" altLang="tr-T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kumimoji="0" lang="tr-TR" altLang="tr-T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tr-TR" altLang="tr-T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39">
            <a:extLst>
              <a:ext uri="{FF2B5EF4-FFF2-40B4-BE49-F238E27FC236}">
                <a16:creationId xmlns:a16="http://schemas.microsoft.com/office/drawing/2014/main" id="{FBE1A28D-D707-4DB4-AEDF-893784458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891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tr-TR" altLang="tr-T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kumimoji="0" lang="tr-TR" altLang="tr-T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tr-TR" altLang="tr-T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40">
            <a:extLst>
              <a:ext uri="{FF2B5EF4-FFF2-40B4-BE49-F238E27FC236}">
                <a16:creationId xmlns:a16="http://schemas.microsoft.com/office/drawing/2014/main" id="{5C281B46-8CDE-49D2-8853-14C2ADAD9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63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tr-TR" altLang="tr-T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kumimoji="0" lang="tr-TR" altLang="tr-T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tr-TR" altLang="tr-T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41">
            <a:extLst>
              <a:ext uri="{FF2B5EF4-FFF2-40B4-BE49-F238E27FC236}">
                <a16:creationId xmlns:a16="http://schemas.microsoft.com/office/drawing/2014/main" id="{8CA9E64B-A39A-4006-BA35-710183829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377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tr-TR" altLang="tr-T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kumimoji="0" lang="tr-TR" altLang="tr-T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tr-TR" altLang="tr-T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42">
            <a:extLst>
              <a:ext uri="{FF2B5EF4-FFF2-40B4-BE49-F238E27FC236}">
                <a16:creationId xmlns:a16="http://schemas.microsoft.com/office/drawing/2014/main" id="{5347FADF-4825-410D-8AF9-20F245315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120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tr-TR" altLang="tr-T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kumimoji="0" lang="tr-TR" altLang="tr-T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tr-TR" altLang="tr-T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43">
            <a:extLst>
              <a:ext uri="{FF2B5EF4-FFF2-40B4-BE49-F238E27FC236}">
                <a16:creationId xmlns:a16="http://schemas.microsoft.com/office/drawing/2014/main" id="{41860176-0C79-45DB-AC7C-BB774A0C9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864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tr-TR" altLang="tr-T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kumimoji="0" lang="tr-TR" altLang="tr-T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tr-TR" altLang="tr-T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44">
            <a:extLst>
              <a:ext uri="{FF2B5EF4-FFF2-40B4-BE49-F238E27FC236}">
                <a16:creationId xmlns:a16="http://schemas.microsoft.com/office/drawing/2014/main" id="{34AAB17F-39BE-4DC2-A8D7-C870C0E9C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60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tr-TR" altLang="tr-T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kumimoji="0" lang="tr-TR" altLang="tr-T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tr-TR" altLang="tr-T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45">
            <a:extLst>
              <a:ext uri="{FF2B5EF4-FFF2-40B4-BE49-F238E27FC236}">
                <a16:creationId xmlns:a16="http://schemas.microsoft.com/office/drawing/2014/main" id="{8BFA109C-5FBC-4930-B1B6-30B097E86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350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tr-TR" altLang="tr-T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kumimoji="0" lang="tr-TR" altLang="tr-T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7" name="Picture 17" descr="cid:c996edab-9487-4e00-9dab-1b3183769740@eurprd09.prod.outlook.com">
            <a:extLst>
              <a:ext uri="{FF2B5EF4-FFF2-40B4-BE49-F238E27FC236}">
                <a16:creationId xmlns:a16="http://schemas.microsoft.com/office/drawing/2014/main" id="{DF450ACF-3EA4-44A7-B996-F0B43FCD5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51" y="3333093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6" descr="cid:a302f4f2-2a26-4e47-a3eb-7ec07b9415a9@eurprd09.prod.outlook.com">
            <a:extLst>
              <a:ext uri="{FF2B5EF4-FFF2-40B4-BE49-F238E27FC236}">
                <a16:creationId xmlns:a16="http://schemas.microsoft.com/office/drawing/2014/main" id="{DCB90833-E066-40F0-A8CF-21AEDF1A4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093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5" descr="cid:c753c78a-7e8c-49ea-a30f-923abc078386@eurprd09.prod.outlook.com">
            <a:extLst>
              <a:ext uri="{FF2B5EF4-FFF2-40B4-BE49-F238E27FC236}">
                <a16:creationId xmlns:a16="http://schemas.microsoft.com/office/drawing/2014/main" id="{A18AA0FB-E132-416C-A958-0DE5B6F97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902" y="957237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" descr="cid:ab0918aa-5fc3-41b5-ba9c-679e2a8e4676@eurprd09.prod.outlook.com">
            <a:extLst>
              <a:ext uri="{FF2B5EF4-FFF2-40B4-BE49-F238E27FC236}">
                <a16:creationId xmlns:a16="http://schemas.microsoft.com/office/drawing/2014/main" id="{E92C081C-6A38-40A0-94DF-6427A7749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51489" y="1360587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23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</TotalTime>
  <Words>36</Words>
  <Application>Microsoft Office PowerPoint</Application>
  <PresentationFormat>Geniş ekran</PresentationFormat>
  <Paragraphs>37</Paragraphs>
  <Slides>12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gorkem çoban</dc:creator>
  <cp:lastModifiedBy>gorkem çoban</cp:lastModifiedBy>
  <cp:revision>11</cp:revision>
  <dcterms:created xsi:type="dcterms:W3CDTF">2018-03-12T13:28:40Z</dcterms:created>
  <dcterms:modified xsi:type="dcterms:W3CDTF">2018-03-16T05:50:20Z</dcterms:modified>
</cp:coreProperties>
</file>